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56" r:id="rId3"/>
    <p:sldId id="266" r:id="rId4"/>
    <p:sldId id="270" r:id="rId5"/>
    <p:sldId id="265" r:id="rId6"/>
    <p:sldId id="271" r:id="rId7"/>
    <p:sldId id="257" r:id="rId8"/>
    <p:sldId id="258" r:id="rId9"/>
    <p:sldId id="262" r:id="rId10"/>
    <p:sldId id="263" r:id="rId11"/>
    <p:sldId id="272" r:id="rId12"/>
    <p:sldId id="264" r:id="rId13"/>
    <p:sldId id="260" r:id="rId14"/>
    <p:sldId id="261" r:id="rId15"/>
    <p:sldId id="273" r:id="rId16"/>
    <p:sldId id="274" r:id="rId17"/>
    <p:sldId id="275" r:id="rId18"/>
    <p:sldId id="276" r:id="rId19"/>
    <p:sldId id="278" r:id="rId20"/>
    <p:sldId id="280" r:id="rId21"/>
    <p:sldId id="281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2D88-BA20-4CE7-8F00-D39ADBC54A5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8106-56C5-48CB-959F-510F31573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8106-56C5-48CB-959F-510F315737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8B10-DFFD-4B2E-8571-913C6D3A7C57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3407-2430-46E7-B6D4-5066DA7F2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8984-21AE-432B-B4CD-A1BF5D7A6959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4A89-28E0-4B1F-A017-E12BEC58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18E4-6BD6-4EF0-ACE6-21C0BE806812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E118-8936-4EC7-BE65-3455F9A11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F6D9-1760-4435-B2EA-4AD1845B78E3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735E-1BF8-46EF-8A0F-69BAEA894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8F02-FA4B-4DA2-9852-840595B10151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09AA-D623-4DB1-B4CA-474CCA86C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07AE-F409-43C1-B20D-86CCA2B9CF0D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1682-A0C7-494C-9ABD-BC462203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384B-4ECD-41FC-AC14-6DAAB6769700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99F8-B6C1-463F-B9EC-CF986348C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A7DE-AA4B-4759-A31C-1E17430B78B7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C8A6-D92D-40EB-B7F1-6E4FA1EC3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7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7FD2-1A21-460B-9303-3D1AB4282B22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ABB6-A64B-41E7-8FA2-93B22E211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9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95F3-D7DC-4F7D-9DDD-45B5B2D1E509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8ECE-A749-4834-A60B-8C95A4B8E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0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D875-79F1-4A7F-B3C6-7E638C074F86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CE13-A149-4AE8-A1BB-5B71FD66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B3BB-7B5F-4513-AAAB-29139655A14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1C2E-C77A-4357-8E45-F748364E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D2461F-9B73-4FC3-AFFC-881A0549E670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27EB7C-3181-4B01-96F2-9F40AC491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9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pitchFamily="16" charset="-128"/>
          <a:cs typeface="ＭＳ Ｐゴシック" pitchFamily="16" charset="-128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16" charset="0"/>
          <a:ea typeface="ＭＳ Ｐゴシック" pitchFamily="16" charset="-128"/>
          <a:cs typeface="ＭＳ Ｐゴシック" pitchFamily="16" charset="-128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6" charset="2"/>
        <a:buChar char=""/>
        <a:defRPr sz="2800" kern="1200">
          <a:solidFill>
            <a:schemeClr val="tx1"/>
          </a:solidFill>
          <a:latin typeface="+mn-lt"/>
          <a:ea typeface="ＭＳ Ｐゴシック" pitchFamily="16" charset="-128"/>
          <a:cs typeface="ＭＳ Ｐゴシック" pitchFamily="16" charset="-128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6" charset="2"/>
        <a:buChar char=""/>
        <a:defRPr sz="24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16" charset="2"/>
        <a:buChar char=""/>
        <a:defRPr sz="22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6" charset="2"/>
        <a:buChar char=""/>
        <a:defRPr sz="20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6" charset="2"/>
        <a:buChar char=""/>
        <a:defRPr sz="20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Ace\Desktop\New folder\francophonie20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pic>
        <p:nvPicPr>
          <p:cNvPr id="1029" name="Picture 5" descr="C:\Users\Ace\Desktop\New folder\860898_588414017852914_140343655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 DOM-TOM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>
                <a:solidFill>
                  <a:srgbClr val="FFC000"/>
                </a:solidFill>
              </a:rPr>
              <a:t>Dans le monde francophone, il y a les pays DOM-TOM (départements d’outre mer-territoires d’outre mer). Ils peuvent voter dans les élections parlementaires .</a:t>
            </a:r>
          </a:p>
          <a:p>
            <a:pPr marL="136525" indent="0" algn="just">
              <a:buNone/>
            </a:pPr>
            <a:endParaRPr lang="fr-FR" dirty="0">
              <a:solidFill>
                <a:srgbClr val="FFC000"/>
              </a:solidFill>
            </a:endParaRPr>
          </a:p>
          <a:p>
            <a:pPr algn="just"/>
            <a:r>
              <a:rPr lang="fr-FR" dirty="0">
                <a:solidFill>
                  <a:srgbClr val="FFC000"/>
                </a:solidFill>
              </a:rPr>
              <a:t>Les DOM suivent les lois françaises et sont gouvernés par la France. Les habitants sont citoyens de la France.</a:t>
            </a:r>
          </a:p>
          <a:p>
            <a:pPr algn="just"/>
            <a:endParaRPr lang="fr-FR" dirty="0">
              <a:solidFill>
                <a:srgbClr val="FFC000"/>
              </a:solidFill>
            </a:endParaRPr>
          </a:p>
          <a:p>
            <a:pPr algn="just"/>
            <a:r>
              <a:rPr lang="fr-FR" dirty="0">
                <a:solidFill>
                  <a:srgbClr val="FFC000"/>
                </a:solidFill>
              </a:rPr>
              <a:t>Les TOM créent leurs propres lois et élisent leurs propres administrateurs.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  DOM-TOM</a:t>
            </a:r>
            <a:b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Dans le monde francophone, il y a les pays DOM-TOM (départements d’outre mer-territoires d’outre mer). Ils peuvent voter dans les élections parlementaires .</a:t>
            </a:r>
            <a:br>
              <a:rPr lang="fr-FR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990599"/>
          </a:xfrm>
        </p:spPr>
        <p:txBody>
          <a:bodyPr>
            <a:normAutofit fontScale="55000" lnSpcReduction="20000"/>
          </a:bodyPr>
          <a:lstStyle/>
          <a:p>
            <a:endParaRPr lang="fr-FR" sz="2900" dirty="0">
              <a:solidFill>
                <a:srgbClr val="7030A0"/>
              </a:solidFill>
            </a:endParaRPr>
          </a:p>
          <a:p>
            <a:r>
              <a:rPr lang="fr-FR" sz="2900" dirty="0">
                <a:solidFill>
                  <a:srgbClr val="FF0000"/>
                </a:solidFill>
              </a:rPr>
              <a:t>Les DOM suivent les lois françaises et sont gouvernés par la France. Les habitants sont citoyens de la France.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 fontScale="40000" lnSpcReduction="20000"/>
          </a:bodyPr>
          <a:lstStyle/>
          <a:p>
            <a:endParaRPr lang="fr-FR" sz="2100" dirty="0">
              <a:solidFill>
                <a:srgbClr val="FFC000"/>
              </a:solidFill>
            </a:endParaRPr>
          </a:p>
          <a:p>
            <a:endParaRPr lang="fr-FR" sz="2100" dirty="0">
              <a:solidFill>
                <a:srgbClr val="FFC000"/>
              </a:solidFill>
            </a:endParaRPr>
          </a:p>
          <a:p>
            <a:r>
              <a:rPr lang="fr-FR" sz="4000" dirty="0">
                <a:solidFill>
                  <a:srgbClr val="0070C0"/>
                </a:solidFill>
              </a:rPr>
              <a:t>Les TOM créent leurs propres lois et élisent leurs propres administrateurs. 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38100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 Guadeloupe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8401" y="38100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 Martinique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9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1" y="6198990"/>
            <a:ext cx="152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 Guyane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196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438401" y="619899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 Réunion</a:t>
            </a: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209801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800600" y="388620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Polynésie française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209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934200" y="3886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Mayotte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4196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572000" y="6198990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Saint-Pierre-et-Miquelon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196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934200" y="6019801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6" charset="2"/>
              <a:buNone/>
            </a:pPr>
            <a:r>
              <a:rPr lang="fr-FR" b="1" dirty="0">
                <a:solidFill>
                  <a:srgbClr val="0070C0"/>
                </a:solidFill>
              </a:rPr>
              <a:t>Saint Martin et Saint Barthélemy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213360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Les départements (DOM):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057400"/>
            <a:ext cx="4010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territoires (TOM):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départements (DOM)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Guadeloupe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4846638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00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adelou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Martinique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4659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2057400"/>
            <a:ext cx="4451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ＭＳ Ｐゴシック" pitchFamily="16" charset="-128"/>
                <a:cs typeface="ＭＳ Ｐゴシック" pitchFamily="16" charset="-128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  <a:cs typeface="ＭＳ Ｐゴシック" pitchFamily="16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départements (DOM)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tin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Guyane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81338"/>
            <a:ext cx="45720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16764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départements (DOM)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y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Réunion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38862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1935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départements (DOM)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territoires (TOM)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Polynésie française</a:t>
            </a:r>
          </a:p>
          <a:p>
            <a:pPr>
              <a:buFont typeface="Wingdings 2" pitchFamily="16" charset="2"/>
              <a:buNone/>
            </a:pPr>
            <a:endParaRPr lang="fr-FR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9963"/>
            <a:ext cx="44958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524000"/>
            <a:ext cx="45450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ine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Mayotte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295400"/>
            <a:ext cx="4724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territoires (TOM)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Saint-Pierre-et-Miquelon</a:t>
            </a:r>
          </a:p>
          <a:p>
            <a:pPr>
              <a:buFont typeface="Wingdings 2" pitchFamily="16" charset="2"/>
              <a:buNone/>
            </a:pP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55292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205740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territoires (TOM)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pier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8525"/>
          </a:xfrm>
        </p:spPr>
        <p:txBody>
          <a:bodyPr/>
          <a:lstStyle/>
          <a:p>
            <a:pPr>
              <a:buFont typeface="Wingdings 2" pitchFamily="16" charset="2"/>
              <a:buNone/>
            </a:pPr>
            <a:r>
              <a:rPr lang="fr-FR" dirty="0"/>
              <a:t>Saint Martin et Saint Barthélemy</a:t>
            </a:r>
          </a:p>
          <a:p>
            <a:pPr>
              <a:buFont typeface="Wingdings 2" pitchFamily="16" charset="2"/>
              <a:buNone/>
            </a:pPr>
            <a:endParaRPr lang="fr-FR" dirty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51816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1905000"/>
            <a:ext cx="444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territoires (TOM)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mar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Lucida Handwriting" pitchFamily="66" charset="0"/>
              </a:rPr>
              <a:t>Le 20 mars la </a:t>
            </a:r>
            <a:r>
              <a:rPr lang="en-US" dirty="0" err="1">
                <a:solidFill>
                  <a:srgbClr val="002060"/>
                </a:solidFill>
                <a:latin typeface="Lucida Handwriting" pitchFamily="66" charset="0"/>
              </a:rPr>
              <a:t>Journée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Lucida Handwriting" pitchFamily="66" charset="0"/>
              </a:rPr>
              <a:t>de </a:t>
            </a:r>
            <a:br>
              <a:rPr lang="en-US" dirty="0">
                <a:solidFill>
                  <a:srgbClr val="002060"/>
                </a:solidFill>
                <a:latin typeface="Lucida Handwriting" pitchFamily="66" charset="0"/>
              </a:rPr>
            </a:br>
            <a:r>
              <a:rPr lang="en-US" dirty="0">
                <a:solidFill>
                  <a:srgbClr val="002060"/>
                </a:solidFill>
                <a:latin typeface="Lucida Handwriting" pitchFamily="66" charset="0"/>
              </a:rPr>
              <a:t>La Francophonie</a:t>
            </a:r>
            <a:endParaRPr lang="en-US" dirty="0"/>
          </a:p>
        </p:txBody>
      </p:sp>
      <p:pic>
        <p:nvPicPr>
          <p:cNvPr id="3" name="Picture 2" descr="7616eb48765f08887552999aa55d09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7696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pays indépendants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3600" dirty="0"/>
              <a:t>La majorité des pays francophones sont indépendants. </a:t>
            </a:r>
          </a:p>
          <a:p>
            <a:pPr algn="just"/>
            <a:r>
              <a:rPr lang="fr-FR" sz="3600" dirty="0"/>
              <a:t>Ils étaient des colonies françaises mais ils sont maintenant libres. </a:t>
            </a:r>
          </a:p>
          <a:p>
            <a:pPr algn="just"/>
            <a:r>
              <a:rPr lang="fr-FR" sz="3600" dirty="0"/>
              <a:t>Il y a environ 75 pays dans la Francophonie, ou 800 million d’habitants sur 5 continents.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28CDD9A3-8E4F-4DDE-AB2C-4BA34A20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16" y="0"/>
            <a:ext cx="5441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4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/>
              <a:t>LA FRANCOPHONIE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735321" cy="4104456"/>
          </a:xfrm>
        </p:spPr>
      </p:pic>
    </p:spTree>
    <p:extLst>
      <p:ext uri="{BB962C8B-B14F-4D97-AF65-F5344CB8AC3E}">
        <p14:creationId xmlns:p14="http://schemas.microsoft.com/office/powerpoint/2010/main" val="21653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an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L’Organisation Internationale de la Francophonie (OIF)</a:t>
            </a:r>
            <a:r>
              <a:rPr lang="fr-FR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0" y="2009337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fr-FR" sz="2400" b="1" i="1" u="none" strike="noStrike" cap="none" normalizeH="0" dirty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Qu’est-ce l’Organisation Internationale de la   Francophonie  (OIF)?</a:t>
            </a:r>
            <a:endParaRPr kumimoji="0" lang="fr-FR" sz="2800" b="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09600" y="2941144"/>
            <a:ext cx="77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L’Organisation internationale de la Francophonie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(OIF) est une institution dont les membres (des États ou gouvernements participants) partagent ou ont en commun la langue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française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certaines valeurs (comme, notamment, la diversité culturelle, la paix, la gouvernance démocratique, la consolidation de l'État de droit, la protection de l'environnement). 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38200" cy="457200"/>
          </a:xfrm>
          <a:prstGeom prst="rect">
            <a:avLst/>
          </a:prstGeom>
          <a:noFill/>
        </p:spPr>
      </p:pic>
      <p:pic>
        <p:nvPicPr>
          <p:cNvPr id="2051" name="Picture 3" descr="C:\Users\Ace\Desktop\New folder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5400"/>
            <a:ext cx="8153400" cy="1524000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5800" y="5217165"/>
            <a:ext cx="4648200" cy="14122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fr-FR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MARS</a:t>
            </a:r>
            <a:r>
              <a:rPr kumimoji="0" lang="fr-FR" sz="2400" b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lang="fr-FR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Journée  internationale de 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Francophonie</a:t>
            </a:r>
            <a:endParaRPr kumimoji="0" lang="fr-FR" sz="2400" b="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La Francophonie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pPr algn="just">
              <a:buFont typeface="Wingdings 2" pitchFamily="18" charset="2"/>
              <a:buChar char=""/>
            </a:pPr>
            <a:r>
              <a:rPr lang="fr-FR" sz="3200" dirty="0">
                <a:solidFill>
                  <a:srgbClr val="FFC000"/>
                </a:solidFill>
              </a:rPr>
              <a:t>La Francophonie consiste des pays qui utilisent le français comme langue principale ou bien une des langues parlées.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3528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819400" y="60198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Book Antiqua" pitchFamily="16" charset="0"/>
              </a:rPr>
              <a:t>Symbole</a:t>
            </a:r>
            <a:r>
              <a:rPr lang="en-US" dirty="0">
                <a:latin typeface="Book Antiqua" pitchFamily="16" charset="0"/>
              </a:rPr>
              <a:t> de la </a:t>
            </a:r>
            <a:r>
              <a:rPr lang="en-US" dirty="0" err="1">
                <a:latin typeface="Book Antiqua" pitchFamily="16" charset="0"/>
              </a:rPr>
              <a:t>Francophonie</a:t>
            </a:r>
            <a:endParaRPr lang="en-US" dirty="0">
              <a:latin typeface="Book Antiqua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8" grpId="0" build="p"/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Lucida Handwriting" pitchFamily="66" charset="0"/>
              </a:rPr>
              <a:t>Le  </a:t>
            </a:r>
            <a:r>
              <a:rPr lang="en-US" sz="3200" b="1" dirty="0" err="1">
                <a:solidFill>
                  <a:srgbClr val="0070C0"/>
                </a:solidFill>
                <a:latin typeface="Lucida Handwriting" pitchFamily="66" charset="0"/>
              </a:rPr>
              <a:t>drapeau</a:t>
            </a:r>
            <a:r>
              <a:rPr lang="en-US" sz="3200" b="1" dirty="0">
                <a:solidFill>
                  <a:srgbClr val="0070C0"/>
                </a:solidFill>
                <a:latin typeface="Lucida Handwriting" pitchFamily="66" charset="0"/>
              </a:rPr>
              <a:t>  de la </a:t>
            </a:r>
            <a:r>
              <a:rPr lang="en-US" sz="3200" b="1" dirty="0" err="1">
                <a:solidFill>
                  <a:srgbClr val="0070C0"/>
                </a:solidFill>
                <a:latin typeface="Lucida Handwriting" pitchFamily="66" charset="0"/>
              </a:rPr>
              <a:t>Francophonie</a:t>
            </a:r>
            <a:endParaRPr lang="en-US" sz="3200" b="1" dirty="0">
              <a:solidFill>
                <a:srgbClr val="0070C0"/>
              </a:solidFill>
              <a:latin typeface="Lucida Handwriting" pitchFamily="66" charset="0"/>
            </a:endParaRPr>
          </a:p>
        </p:txBody>
      </p:sp>
      <p:pic>
        <p:nvPicPr>
          <p:cNvPr id="3" name="Picture 2" descr="logo_la_francopho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2578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7244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Script MT Bold" pitchFamily="66" charset="0"/>
              </a:rPr>
              <a:t>Les cinq couleurs franches  représentent les cinq continents auxquels appartiennent les partenaires de la Francophonie</a:t>
            </a:r>
            <a:r>
              <a:rPr lang="fr-FR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Lucida Handwriting" pitchFamily="66" charset="0"/>
              </a:rPr>
              <a:t>La  </a:t>
            </a:r>
            <a:r>
              <a:rPr lang="en-US" dirty="0" err="1">
                <a:solidFill>
                  <a:srgbClr val="0070C0"/>
                </a:solidFill>
                <a:latin typeface="Lucida Handwriting" pitchFamily="66" charset="0"/>
              </a:rPr>
              <a:t>Francophonie</a:t>
            </a:r>
            <a:r>
              <a:rPr lang="en-US" dirty="0">
                <a:solidFill>
                  <a:srgbClr val="0070C0"/>
                </a:solidFill>
                <a:latin typeface="Lucida Handwriting" pitchFamily="66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Lucida Handwriting" pitchFamily="66" charset="0"/>
              </a:rPr>
              <a:t>dans</a:t>
            </a:r>
            <a:r>
              <a:rPr lang="en-US" dirty="0">
                <a:solidFill>
                  <a:srgbClr val="0070C0"/>
                </a:solidFill>
                <a:latin typeface="Lucida Handwriting" pitchFamily="66" charset="0"/>
              </a:rPr>
              <a:t>  le monde</a:t>
            </a:r>
          </a:p>
        </p:txBody>
      </p:sp>
      <p:pic>
        <p:nvPicPr>
          <p:cNvPr id="5" name="Picture Placeholder 4" descr="Francophonie07_html_424ef5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73" r="10773"/>
          <a:stretch>
            <a:fillRect/>
          </a:stretch>
        </p:blipFill>
        <p:spPr>
          <a:xfrm>
            <a:off x="457200" y="612775"/>
            <a:ext cx="8153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7543800" cy="1109662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Script MT Bold" pitchFamily="66" charset="0"/>
              </a:rPr>
              <a:t>La Francophonie regroupe aujourd'hui une population de 625 millions d'individus, appartenant à quelque 75 pays ou régions sur les 5 continents (56 membres et 19 observateurs) ...</a:t>
            </a:r>
          </a:p>
          <a:p>
            <a:endParaRPr lang="en-US" dirty="0"/>
          </a:p>
        </p:txBody>
      </p:sp>
      <p:pic>
        <p:nvPicPr>
          <p:cNvPr id="6" name="Imagen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8392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Lucida Handwriting" pitchFamily="66" charset="0"/>
              </a:rPr>
              <a:t>Le</a:t>
            </a:r>
            <a:r>
              <a:rPr lang="en-US" sz="2800" b="1" dirty="0">
                <a:solidFill>
                  <a:srgbClr val="0070C0"/>
                </a:solidFill>
              </a:rPr>
              <a:t>   </a:t>
            </a:r>
            <a:r>
              <a:rPr lang="en-US" sz="2800" b="1" dirty="0">
                <a:solidFill>
                  <a:srgbClr val="0070C0"/>
                </a:solidFill>
                <a:latin typeface="Lucida Handwriting" pitchFamily="66" charset="0"/>
              </a:rPr>
              <a:t>monde  francophone</a:t>
            </a:r>
          </a:p>
        </p:txBody>
      </p:sp>
      <p:pic>
        <p:nvPicPr>
          <p:cNvPr id="4" name="Picture 3" descr="le monde franco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9530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Francophonie consiste des pays qui utilisent le français comme langue principale ou bien une des langues parlées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2400" dirty="0"/>
            </a:b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majorité des pays francophones sont indépendants. Ils étaient des colonies françaises mais ils sont maintenant libres. </a:t>
            </a:r>
            <a:br>
              <a:rPr lang="fr-FR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469</Words>
  <Application>Microsoft Office PowerPoint</Application>
  <PresentationFormat>Expunere pe ecran (4:3)</PresentationFormat>
  <Paragraphs>62</Paragraphs>
  <Slides>21</Slides>
  <Notes>12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21</vt:i4>
      </vt:variant>
    </vt:vector>
  </HeadingPairs>
  <TitlesOfParts>
    <vt:vector size="33" baseType="lpstr">
      <vt:lpstr>Arial</vt:lpstr>
      <vt:lpstr>Book Antiqua</vt:lpstr>
      <vt:lpstr>Calibri</vt:lpstr>
      <vt:lpstr>Lucida Handwriting</vt:lpstr>
      <vt:lpstr>Lucida Sans</vt:lpstr>
      <vt:lpstr>Script MT Bold</vt:lpstr>
      <vt:lpstr>Times New Roman</vt:lpstr>
      <vt:lpstr>Wingdings</vt:lpstr>
      <vt:lpstr>Wingdings 2</vt:lpstr>
      <vt:lpstr>Wingdings 3</vt:lpstr>
      <vt:lpstr>Office Theme</vt:lpstr>
      <vt:lpstr>Apex</vt:lpstr>
      <vt:lpstr>Prezentare PowerPoint</vt:lpstr>
      <vt:lpstr>Le 20 mars la Journée de  La Francophonie</vt:lpstr>
      <vt:lpstr>LA FRANCOPHONIE</vt:lpstr>
      <vt:lpstr>L’Organisation Internationale de la Francophonie (OIF) </vt:lpstr>
      <vt:lpstr>La Francophonie</vt:lpstr>
      <vt:lpstr>Le  drapeau  de la Francophonie</vt:lpstr>
      <vt:lpstr>La  Francophonie  dans  le monde</vt:lpstr>
      <vt:lpstr>Le   monde  francophone</vt:lpstr>
      <vt:lpstr> La majorité des pays francophones sont indépendants. Ils étaient des colonies françaises mais ils sont maintenant libres.  </vt:lpstr>
      <vt:lpstr>Le DOM-TOM</vt:lpstr>
      <vt:lpstr>Le  DOM-TOM Dans le monde francophone, il y a les pays DOM-TOM (départements d’outre mer-territoires d’outre mer). Ils peuvent voter dans les élections parlementaires . </vt:lpstr>
      <vt:lpstr>Les départements (DOM)</vt:lpstr>
      <vt:lpstr>Prezentare PowerPoint</vt:lpstr>
      <vt:lpstr>Les départements (DOM)</vt:lpstr>
      <vt:lpstr>Les départements (DOM)</vt:lpstr>
      <vt:lpstr>Les territoires (TOM)</vt:lpstr>
      <vt:lpstr>Les territoires (TOM)</vt:lpstr>
      <vt:lpstr>Les territoires (TOM)</vt:lpstr>
      <vt:lpstr>Les territoires (TOM)</vt:lpstr>
      <vt:lpstr>Les pays indépendants</vt:lpstr>
      <vt:lpstr>Prezentare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mars la journé de  La Francophonie</dc:title>
  <dc:creator>Ace</dc:creator>
  <cp:lastModifiedBy>win10</cp:lastModifiedBy>
  <cp:revision>30</cp:revision>
  <dcterms:created xsi:type="dcterms:W3CDTF">2012-03-16T14:09:46Z</dcterms:created>
  <dcterms:modified xsi:type="dcterms:W3CDTF">2020-03-20T12:58:54Z</dcterms:modified>
</cp:coreProperties>
</file>